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70" r:id="rId14"/>
    <p:sldId id="271" r:id="rId15"/>
    <p:sldId id="269" r:id="rId16"/>
    <p:sldId id="268" r:id="rId17"/>
    <p:sldId id="265" r:id="rId18"/>
    <p:sldId id="273" r:id="rId19"/>
  </p:sldIdLst>
  <p:sldSz cx="14630400" cy="8229600"/>
  <p:notesSz cx="8229600" cy="14630400"/>
  <p:embeddedFontLst>
    <p:embeddedFont>
      <p:font typeface="Arial Black" panose="020B0A04020102020204" pitchFamily="34" charset="0"/>
      <p:bold r:id="rId21"/>
    </p:embeddedFont>
    <p:embeddedFont>
      <p:font typeface="Overpas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60109-92DC-4DDA-BC42-CBB09CE3EE4C}" v="7" dt="2025-04-15T12:56:15.525"/>
    <p1510:client id="{B30CF81B-D7D1-4347-8DA3-532D887462F6}" v="1" dt="2025-04-15T13:01:58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37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7283E-FCB4-1E85-C2DA-F7876F5A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91A53-5AEE-6B3C-FDCA-95DA906B8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9F89F-354C-554A-1091-AA197A060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ABCCD-B7AF-7929-B1A9-FCEE75D59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6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A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56585" y="186815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Automated Offensive Content Detection in Videos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-83106" y="434893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9723" y="63614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Hemant Gami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DS6A2117</a:t>
            </a:r>
          </a:p>
        </p:txBody>
      </p:sp>
      <p:sp>
        <p:nvSpPr>
          <p:cNvPr id="8" name="Text 4"/>
          <p:cNvSpPr/>
          <p:nvPr/>
        </p:nvSpPr>
        <p:spPr>
          <a:xfrm>
            <a:off x="1340287" y="6015633"/>
            <a:ext cx="231088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D9C184-0454-4D1E-36B0-2BA5B48FB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953453"/>
            <a:ext cx="7432358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Results &amp; Performance Analysis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76618" y="2068949"/>
            <a:ext cx="3612475" cy="745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80%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754654" y="3096220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Overall Accuracy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227707" y="2068949"/>
            <a:ext cx="3612475" cy="745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85%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0705743" y="3096220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Child Prediction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8252103" y="4218384"/>
            <a:ext cx="3612475" cy="745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75%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730139" y="5245656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IPC Prediction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276618" y="5831562"/>
            <a:ext cx="7563564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system's performance is measured by overall accuracy, Whisper ASR performance (Word Error Rate), child-friendliness prediction accuracy, and IPC section prediction accuracy. The results highlight successful detections and limitations.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2952C2-2436-AE37-E19B-CAD8BCF37503}"/>
              </a:ext>
            </a:extLst>
          </p:cNvPr>
          <p:cNvSpPr/>
          <p:nvPr/>
        </p:nvSpPr>
        <p:spPr>
          <a:xfrm>
            <a:off x="2924546" y="3653135"/>
            <a:ext cx="878131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PROGRAM 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8883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A318265-06A3-83BC-B78D-90980ACD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1" y="825500"/>
            <a:ext cx="10185400" cy="69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2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">
            <a:extLst>
              <a:ext uri="{FF2B5EF4-FFF2-40B4-BE49-F238E27FC236}">
                <a16:creationId xmlns:a16="http://schemas.microsoft.com/office/drawing/2014/main" id="{64B5F541-A921-2CE0-6350-0D81D650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62" y="876301"/>
            <a:ext cx="11943713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7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text">
            <a:extLst>
              <a:ext uri="{FF2B5EF4-FFF2-40B4-BE49-F238E27FC236}">
                <a16:creationId xmlns:a16="http://schemas.microsoft.com/office/drawing/2014/main" id="{C4D703FF-2742-2A10-0CC7-BFA99EFE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1" y="1155699"/>
            <a:ext cx="11611158" cy="63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6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">
            <a:extLst>
              <a:ext uri="{FF2B5EF4-FFF2-40B4-BE49-F238E27FC236}">
                <a16:creationId xmlns:a16="http://schemas.microsoft.com/office/drawing/2014/main" id="{7DA7F40E-BB33-2E45-4004-163A13E9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41" y="1735120"/>
            <a:ext cx="11921917" cy="41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2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11E33C3A-BF9B-E97F-5369-4DAB7F06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49300"/>
            <a:ext cx="11277599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08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23724"/>
            <a:ext cx="65927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 &amp; Future Scope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5591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25559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Feasibility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05145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Automated detection is feasible.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5591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55893" y="25559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305145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Ensures a safer online environment.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32601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4326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482155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Improve accuracy and expand languages.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547377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project proves the feasibility of automated offensive content detection. Future enhancements include improving Whisper ASR, expanding the offensive word list, and incorporating contextual understanding. Deployment as a web service is also planned.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4A1DAD-B1C0-ABCF-319A-AC2C09363E70}"/>
              </a:ext>
            </a:extLst>
          </p:cNvPr>
          <p:cNvSpPr/>
          <p:nvPr/>
        </p:nvSpPr>
        <p:spPr>
          <a:xfrm>
            <a:off x="3088018" y="3653135"/>
            <a:ext cx="845436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rPr>
              <a:t>THANK YOU</a:t>
            </a:r>
            <a:endParaRPr lang="en-US" sz="9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8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752C2F9-C750-D8BE-697E-42F61D2B0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6B04D1F-6B4E-F5FF-F4DC-24D7B767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77232A2-F8AB-CC0B-ACCC-DB5DAC0E2DF9}"/>
              </a:ext>
            </a:extLst>
          </p:cNvPr>
          <p:cNvSpPr/>
          <p:nvPr/>
        </p:nvSpPr>
        <p:spPr>
          <a:xfrm>
            <a:off x="837724" y="179510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Automated Offensive Content Detection in Videos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75F641D-CB8C-E831-2D70-38ADE59E60D8}"/>
              </a:ext>
            </a:extLst>
          </p:cNvPr>
          <p:cNvSpPr/>
          <p:nvPr/>
        </p:nvSpPr>
        <p:spPr>
          <a:xfrm>
            <a:off x="837724" y="411480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project focuses on automatically detecting offensive content in videos. It transcribes the video, cleans the text, identifies offensive words, predicts suitability for children, and suggests relevant IPC sections.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5F7F170-45FA-1FF5-D41D-28ABA8D5757E}"/>
              </a:ext>
            </a:extLst>
          </p:cNvPr>
          <p:cNvSpPr/>
          <p:nvPr/>
        </p:nvSpPr>
        <p:spPr>
          <a:xfrm>
            <a:off x="837724" y="53634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B33A83C-FACC-AF16-FD94-79F819616142}"/>
              </a:ext>
            </a:extLst>
          </p:cNvPr>
          <p:cNvSpPr/>
          <p:nvPr/>
        </p:nvSpPr>
        <p:spPr>
          <a:xfrm>
            <a:off x="1340287" y="6015633"/>
            <a:ext cx="231088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  <p:extLst>
      <p:ext uri="{BB962C8B-B14F-4D97-AF65-F5344CB8AC3E}">
        <p14:creationId xmlns:p14="http://schemas.microsoft.com/office/powerpoint/2010/main" val="147057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8020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Background &amp; Motivation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164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27164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Rising Concerns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211949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Growing concerns exist regarding online content safety, especially for children.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164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55893" y="271641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Manual Moderation Inefficiency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356389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Manual content moderation is time-consuming and expensive.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25256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52525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Need for Automation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74809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Automated solutions are needed for faster and more accurate detection of harmful content.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7833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project aims to develop a system that can automatically detect offensive content in videos, ensuring a safer online environment.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475" y="592455"/>
            <a:ext cx="5059204" cy="632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kern="0" spc="-12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System Architecture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1547217"/>
            <a:ext cx="1075015" cy="12900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9912" y="1762125"/>
            <a:ext cx="252960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Video Input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49912" y="2207300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Accepts video files (.mp4,.).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2837259"/>
            <a:ext cx="1075015" cy="12900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9912" y="3052167"/>
            <a:ext cx="252960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Audio Extraction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49912" y="3497342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Uses Whisper-openai for transcription.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4127302"/>
            <a:ext cx="1075015" cy="12900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49912" y="4342209"/>
            <a:ext cx="252960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Text Cleaning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49912" y="4787384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Regex removes asterisks and special characters.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5417344"/>
            <a:ext cx="1075015" cy="12900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49912" y="5632252"/>
            <a:ext cx="252960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Offensive Word Match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149912" y="6077426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Compares cleaned text against a list.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52475" y="6949202"/>
            <a:ext cx="763905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then counts offensive words and predicts suitability for children and relevant IPC sections.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613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Technology Stack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24351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22611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Python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2424351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33259" y="322611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Whisper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2424351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2395" y="3226237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MoviePy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4296251"/>
            <a:ext cx="562451" cy="56245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24124" y="509801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 Library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324124" y="57191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project utilizes Python as the programming language. OpenAI's Whisper is used for speech recognition. MoviePy is used as the video editing library, and the re library handles regular expressions.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50244"/>
            <a:ext cx="76109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Preprocessing &amp; Cleaning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525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Whisper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438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Accuracy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105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Background Noise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772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Indian Accents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2525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Regex Cleaning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8438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Removes asterisks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3105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Handles slang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7772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Normalizes case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51318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preprocessing involves addressing Whisper's accuracy limitations, background noise, and Indian accents. Regex cleaning removes asterisks and special characters. Case normalization ensures consistent matching.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05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Offensive Word List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53496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71059" y="25004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Comprehensive List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99597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Creation of an extensive list of offensive English words.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253496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24993" y="25004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Handling Variations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99597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Accounts for plural forms and different spellings.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248269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71059" y="44952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Matching Algorithm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4990743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Uses case-insensitive and fuzzy matching.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588990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project uses a comprehensive list of offensive words in English. It handles variations in plural forms, spellings, and contextual usage. The matching algorithm is case-insensitive.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816" y="641033"/>
            <a:ext cx="6925747" cy="6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kern="0" spc="-13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Predicting Child-Friendliness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297906" y="2671286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Video Transcription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92" y="1792724"/>
            <a:ext cx="4549497" cy="45494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2814" y="3034189"/>
            <a:ext cx="327779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550" b="1" kern="0" spc="-5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9589889" y="2671286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Feature Extraction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92" y="1792724"/>
            <a:ext cx="4549497" cy="45494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79450" y="3034189"/>
            <a:ext cx="327779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550" b="1" kern="0" spc="-5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9589889" y="5120878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Training</a:t>
            </a:r>
            <a:endParaRPr lang="en-US" sz="2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92" y="1792724"/>
            <a:ext cx="4549497" cy="45494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79450" y="4690824"/>
            <a:ext cx="327779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550" b="1" kern="0" spc="-5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297906" y="5120878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Evaluation</a:t>
            </a:r>
            <a:endParaRPr lang="en-US" sz="2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392" y="1792724"/>
            <a:ext cx="4549497" cy="45494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322814" y="4690824"/>
            <a:ext cx="327779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550" b="1" kern="0" spc="-5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815816" y="6604397"/>
            <a:ext cx="12998768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Firstly, whisper transcript the audio to text </a:t>
            </a: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 Then Extract features like offensive word count. Training and validation processes involve splitting data and tuning hyperparameters. Evaluation metrics can determine if a video is good for children.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0344"/>
            <a:ext cx="57471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Predicting IPC Sections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33111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48909" y="2501265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2724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Mapping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2767965"/>
            <a:ext cx="293239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Map offensive words to IPC.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375065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37724" y="3509962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828568" y="397811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3749278"/>
            <a:ext cx="20315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244816"/>
            <a:ext cx="20315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Address ambiguity.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4851916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837724" y="4986814"/>
            <a:ext cx="6477476" cy="1357193"/>
          </a:xfrm>
          <a:prstGeom prst="roundRect">
            <a:avLst>
              <a:gd name="adj" fmla="val 740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908107" y="545496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2261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5721668"/>
            <a:ext cx="311693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multi-label classification.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66132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goal is to predict relevant Indian Penal Code (IPC) sections based on offensive words. Challenges include ambiguity and multiple sections for a single word.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554</Words>
  <Application>Microsoft Office PowerPoint</Application>
  <PresentationFormat>Custom</PresentationFormat>
  <Paragraphs>97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Overpass Bold</vt:lpstr>
      <vt:lpstr>Arial Black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Tanmay Somani</cp:lastModifiedBy>
  <cp:revision>3</cp:revision>
  <dcterms:created xsi:type="dcterms:W3CDTF">2025-04-15T12:31:12Z</dcterms:created>
  <dcterms:modified xsi:type="dcterms:W3CDTF">2025-04-16T17:49:51Z</dcterms:modified>
</cp:coreProperties>
</file>